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5" r:id="rId5"/>
    <p:sldId id="266" r:id="rId6"/>
    <p:sldId id="267" r:id="rId7"/>
    <p:sldId id="268" r:id="rId8"/>
    <p:sldId id="263" r:id="rId9"/>
    <p:sldId id="272" r:id="rId10"/>
    <p:sldId id="269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836713"/>
            <a:ext cx="8136904" cy="23762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Консультация для педагогов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«Роль воспитателя в образовательной деятельности «Физическое развитие»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4437112"/>
            <a:ext cx="3960440" cy="1800200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Инструктор по физической культуре</a:t>
            </a:r>
          </a:p>
          <a:p>
            <a:pPr algn="r"/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Н.А.Железова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Подвижные игры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00808"/>
            <a:ext cx="4038600" cy="5074579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Инструктор по ФК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сообщает название игры, объясняет правила, показывает разметку площадки, руководит ходом игры и действиями детей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следит за соблюдением правил, следит за осанкой, принимает участие в игре.</a:t>
            </a:r>
          </a:p>
          <a:p>
            <a:endParaRPr lang="ru-RU" dirty="0"/>
          </a:p>
        </p:txBody>
      </p:sp>
      <p:pic>
        <p:nvPicPr>
          <p:cNvPr id="8194" name="Picture 2" descr="C:\Users\Теремок\Desktop\image-23-10-19-03-00-2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700808"/>
            <a:ext cx="3394472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8012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Заключительная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94573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Подведении итогов инструктором, воспитатель также может выразить свое мнение о том, как прошло </a:t>
            </a:r>
            <a:r>
              <a:rPr lang="ru-RU" dirty="0" smtClean="0"/>
              <a:t>занятие</a:t>
            </a:r>
            <a:r>
              <a:rPr lang="ru-RU" dirty="0" smtClean="0"/>
              <a:t>, </a:t>
            </a:r>
            <a:r>
              <a:rPr lang="ru-RU" dirty="0" smtClean="0"/>
              <a:t>кто из детей справился с заданием, что им не удалось</a:t>
            </a:r>
          </a:p>
          <a:p>
            <a:endParaRPr lang="ru-RU" dirty="0"/>
          </a:p>
        </p:txBody>
      </p:sp>
      <p:pic>
        <p:nvPicPr>
          <p:cNvPr id="5122" name="Picture 2" descr="C:\Users\Теремок\Desktop\depositphotos_6856764-stock-photo-physical-educ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861048"/>
            <a:ext cx="3220616" cy="2317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388843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Физкультурные занятия - это основная форма организации физического воспитания в детском саду. Для того чтобы физкультурное занятие прошло эффективно необходимы слаженные действия инструктора по физической культуре и воспитателя. </a:t>
            </a:r>
          </a:p>
          <a:p>
            <a:endParaRPr lang="ru-RU" dirty="0"/>
          </a:p>
        </p:txBody>
      </p:sp>
      <p:pic>
        <p:nvPicPr>
          <p:cNvPr id="1026" name="Picture 2" descr="C:\Users\Теремок\Desktop\fizkultura_v_dou_w300_h22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0" y="4437112"/>
            <a:ext cx="2857500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548680"/>
            <a:ext cx="8075240" cy="60258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Наиболее активная роль принадлежит воспитателю младшей группы. Воспитатель выполняет все с самого начала занятия: с входом в зал, построения детей в шеренгу и до его окончания: выход из зала спокойным шагом.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средней, старшей группах воспитатель помогает инструктору по физической культуре в перестроении детей, раздаче и сборе спортивного инвентаря.</a:t>
            </a:r>
          </a:p>
          <a:p>
            <a:endParaRPr lang="ru-RU" dirty="0"/>
          </a:p>
        </p:txBody>
      </p:sp>
      <p:pic>
        <p:nvPicPr>
          <p:cNvPr id="2050" name="Picture 2" descr="C:\Users\Теремок\Desktop\item_3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861048"/>
            <a:ext cx="3816424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Теремок\Desktop\image-23-10-19-02-44-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1" y="836712"/>
            <a:ext cx="3834427" cy="5112568"/>
          </a:xfrm>
          <a:prstGeom prst="rect">
            <a:avLst/>
          </a:prstGeom>
          <a:noFill/>
        </p:spPr>
      </p:pic>
      <p:pic>
        <p:nvPicPr>
          <p:cNvPr id="2051" name="Picture 3" descr="C:\Users\Теремок\Desktop\image-23-10-19-02-44-4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3258" y="836712"/>
            <a:ext cx="3726414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Теремок\Desktop\image-23-10-19-02-49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24744"/>
            <a:ext cx="3394472" cy="4525962"/>
          </a:xfrm>
          <a:prstGeom prst="rect">
            <a:avLst/>
          </a:prstGeom>
          <a:noFill/>
        </p:spPr>
      </p:pic>
      <p:pic>
        <p:nvPicPr>
          <p:cNvPr id="3075" name="Picture 3" descr="C:\Users\Теремок\Desktop\image-23-10-19-02-49-1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980728"/>
            <a:ext cx="3394472" cy="45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Теремок\Desktop\Фото с праздников\IMG_1873-11-10-19-11-24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4704"/>
            <a:ext cx="4038600" cy="3028950"/>
          </a:xfrm>
          <a:prstGeom prst="rect">
            <a:avLst/>
          </a:prstGeom>
          <a:noFill/>
        </p:spPr>
      </p:pic>
      <p:pic>
        <p:nvPicPr>
          <p:cNvPr id="4100" name="Picture 4" descr="C:\Users\Теремок\Desktop\image-23-10-19-02-54-1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997994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 часть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1484784"/>
            <a:ext cx="4038600" cy="4958011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Инструктор по ФК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обращает внимание детей на правильность выполнения ходьбы и бега, выполняет бег вместе с детьми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следит за осанкой детей и за внешними признаками утомления, выполняет ходьбу вместе с ними</a:t>
            </a:r>
          </a:p>
          <a:p>
            <a:endParaRPr lang="ru-RU" dirty="0"/>
          </a:p>
        </p:txBody>
      </p:sp>
      <p:pic>
        <p:nvPicPr>
          <p:cNvPr id="6146" name="Picture 2" descr="C:\Users\Теремок\Desktop\image-23-10-19-02-57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13285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85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 часть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28800"/>
            <a:ext cx="4038600" cy="5146587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ОРУ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Инструктор ФК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объясняет и показывает упражнение, контролирует правильность выполнения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следит за правильностью выполнения упражнений, помогает детям, нуждающимся в индивидуальной помощи, помогает принять исходное положение, исправляет неверно выполненное упражнение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28800"/>
            <a:ext cx="4038600" cy="5146587"/>
          </a:xfrm>
        </p:spPr>
        <p:txBody>
          <a:bodyPr/>
          <a:lstStyle/>
          <a:p>
            <a:pPr algn="r">
              <a:buNone/>
            </a:pPr>
            <a:r>
              <a:rPr lang="ru-RU" b="1" dirty="0" smtClean="0"/>
              <a:t>Основные движения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Инструктор по ФК</a:t>
            </a:r>
            <a:r>
              <a:rPr lang="ru-RU" dirty="0" smtClean="0"/>
              <a:t> - расставляет инвентарь, объясняет и показывает упражнения детям, контролирует правильность выполнения и обеспечивает страховку</a:t>
            </a:r>
          </a:p>
          <a:p>
            <a:pPr>
              <a:buNone/>
            </a:pPr>
            <a:r>
              <a:rPr lang="ru-RU" b="1" dirty="0" smtClean="0"/>
              <a:t>Воспитатель </a:t>
            </a:r>
            <a:r>
              <a:rPr lang="ru-RU" dirty="0" smtClean="0"/>
              <a:t>- контролирует правильность выполнения и обеспечивает страховку, вместе с детьми помогает убирать инвентарь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Теремок\Desktop\image-23-10-19-03-04-3 (1)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2520280" cy="3360373"/>
          </a:xfrm>
          <a:prstGeom prst="rect">
            <a:avLst/>
          </a:prstGeom>
          <a:noFill/>
        </p:spPr>
      </p:pic>
      <p:pic>
        <p:nvPicPr>
          <p:cNvPr id="10244" name="Picture 4" descr="C:\Users\Теремок\Desktop\image-23-10-19-03-04-1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2420888"/>
            <a:ext cx="2952328" cy="3936437"/>
          </a:xfrm>
          <a:prstGeom prst="rect">
            <a:avLst/>
          </a:prstGeom>
          <a:noFill/>
        </p:spPr>
      </p:pic>
      <p:pic>
        <p:nvPicPr>
          <p:cNvPr id="8" name="Рисунок 7" descr="image-23-10-19-03-04-2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3861048"/>
            <a:ext cx="3323861" cy="2492896"/>
          </a:xfrm>
          <a:prstGeom prst="rect">
            <a:avLst/>
          </a:prstGeom>
        </p:spPr>
      </p:pic>
      <p:pic>
        <p:nvPicPr>
          <p:cNvPr id="9" name="Рисунок 8" descr="image-23-10-19-03-04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548680"/>
            <a:ext cx="3323861" cy="2492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480</TotalTime>
  <Words>277</Words>
  <Application>Microsoft Office PowerPoint</Application>
  <PresentationFormat>Экран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Городская</vt:lpstr>
      <vt:lpstr>Консультация для педагогов «Роль воспитателя в образовательной деятельности «Физическое развитие»</vt:lpstr>
      <vt:lpstr>Слайд 2</vt:lpstr>
      <vt:lpstr>Слайд 3</vt:lpstr>
      <vt:lpstr>Слайд 4</vt:lpstr>
      <vt:lpstr>Слайд 5</vt:lpstr>
      <vt:lpstr>Слайд 6</vt:lpstr>
      <vt:lpstr>1 часть</vt:lpstr>
      <vt:lpstr>2 часть</vt:lpstr>
      <vt:lpstr>Слайд 9</vt:lpstr>
      <vt:lpstr>Подвижные игры</vt:lpstr>
      <vt:lpstr>Заключительная часть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педагогов «Роль воспитателя в образовательной деятельности «Физическое развитие»</dc:title>
  <dc:creator>Теремок</dc:creator>
  <cp:lastModifiedBy>Теремок</cp:lastModifiedBy>
  <cp:revision>51</cp:revision>
  <dcterms:created xsi:type="dcterms:W3CDTF">2019-10-03T13:27:13Z</dcterms:created>
  <dcterms:modified xsi:type="dcterms:W3CDTF">2019-10-23T12:12:20Z</dcterms:modified>
</cp:coreProperties>
</file>